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4" r:id="rId6"/>
    <p:sldId id="261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90" d="100"/>
          <a:sy n="90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37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65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3126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1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72158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03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9665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13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28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77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09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227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23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34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965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94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288D8-1221-414E-885B-857840817020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0E558AC0-81B7-43DB-A70F-9DC8E98FC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9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echjuice.pk/why-i-chose-iba-over-fastkarachi-for-bs-computer-science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htxt.co.za/2014/06/26/facebook-diversity-report-we-have-a-lot-of-work-to-d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skills.pk/register.aspx" TargetMode="External"/><Relationship Id="rId2" Type="http://schemas.openxmlformats.org/officeDocument/2006/relationships/hyperlink" Target="https://www.coursera.org/browse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positphotos.com/183010760/stock-illustration-thank-you-red-banner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D9035-E50A-4083-B1A9-45D5A299DE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Mustansir Hussain Salik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20520-5E99-4227-BFB1-2EB257B928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So Far At IBA</a:t>
            </a:r>
          </a:p>
        </p:txBody>
      </p:sp>
    </p:spTree>
    <p:extLst>
      <p:ext uri="{BB962C8B-B14F-4D97-AF65-F5344CB8AC3E}">
        <p14:creationId xmlns:p14="http://schemas.microsoft.com/office/powerpoint/2010/main" val="3977600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A838F-A9FB-4A4F-A04D-B0956E374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a part of IBA was a dream coming true…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E51D2F-1C80-4FC1-B5F9-B96D9691D0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26" b="92804" l="6762" r="96323">
                        <a14:foregroundMark x1="74733" y1="66998" x2="74733" y2="66998"/>
                        <a14:foregroundMark x1="95730" y1="61538" x2="95730" y2="61538"/>
                        <a14:foregroundMark x1="94662" y1="59057" x2="94662" y2="59057"/>
                        <a14:foregroundMark x1="94781" y1="54342" x2="94781" y2="54342"/>
                        <a14:foregroundMark x1="94781" y1="53846" x2="94781" y2="53846"/>
                        <a14:foregroundMark x1="93950" y1="53350" x2="93950" y2="53350"/>
                        <a14:foregroundMark x1="96323" y1="53350" x2="96323" y2="53350"/>
                        <a14:foregroundMark x1="86951" y1="89082" x2="86951" y2="89082"/>
                        <a14:foregroundMark x1="68209" y1="89330" x2="68209" y2="89330"/>
                        <a14:foregroundMark x1="33689" y1="92556" x2="33689" y2="92556"/>
                        <a14:foregroundMark x1="26216" y1="93052" x2="26216" y2="93052"/>
                        <a14:foregroundMark x1="9609" y1="80645" x2="9609" y2="80645"/>
                        <a14:foregroundMark x1="10913" y1="58809" x2="10913" y2="58809"/>
                        <a14:foregroundMark x1="10913" y1="58809" x2="10913" y2="58809"/>
                        <a14:foregroundMark x1="14472" y1="58809" x2="14472" y2="58809"/>
                        <a14:foregroundMark x1="14235" y1="64516" x2="14235" y2="64516"/>
                        <a14:foregroundMark x1="6762" y1="59057" x2="6762" y2="59057"/>
                        <a14:foregroundMark x1="68446" y1="92308" x2="68446" y2="92308"/>
                        <a14:foregroundMark x1="94662" y1="91811" x2="94662" y2="91811"/>
                        <a14:foregroundMark x1="10320" y1="90571" x2="10320" y2="90571"/>
                        <a14:foregroundMark x1="66311" y1="61290" x2="66311" y2="61290"/>
                        <a14:foregroundMark x1="65362" y1="58809" x2="65362" y2="58809"/>
                        <a14:foregroundMark x1="68327" y1="60794" x2="68327" y2="60794"/>
                        <a14:foregroundMark x1="69751" y1="61787" x2="69751" y2="61787"/>
                        <a14:foregroundMark x1="69158" y1="61538" x2="69158" y2="61538"/>
                        <a14:foregroundMark x1="92764" y1="54839" x2="92764" y2="54839"/>
                        <a14:foregroundMark x1="94069" y1="54094" x2="94069" y2="54094"/>
                        <a14:foregroundMark x1="93594" y1="54342" x2="93594" y2="54342"/>
                        <a14:foregroundMark x1="95730" y1="53102" x2="95730" y2="53102"/>
                        <a14:foregroundMark x1="95374" y1="53350" x2="95374" y2="53350"/>
                        <a14:foregroundMark x1="95374" y1="53350" x2="95374" y2="53350"/>
                        <a14:foregroundMark x1="95374" y1="53102" x2="95374" y2="53102"/>
                        <a14:foregroundMark x1="95492" y1="53846" x2="95492" y2="53846"/>
                        <a14:foregroundMark x1="95255" y1="53598" x2="95255" y2="53598"/>
                        <a14:backgroundMark x1="95374" y1="53598" x2="95374" y2="53598"/>
                        <a14:backgroundMark x1="94425" y1="53350" x2="94425" y2="53350"/>
                        <a14:backgroundMark x1="96560" y1="53102" x2="96560" y2="53102"/>
                        <a14:backgroundMark x1="95018" y1="53846" x2="95018" y2="53846"/>
                        <a14:backgroundMark x1="95018" y1="53846" x2="95018" y2="53846"/>
                        <a14:backgroundMark x1="93950" y1="53350" x2="93950" y2="53350"/>
                        <a14:backgroundMark x1="22539" y1="97270" x2="22539" y2="97270"/>
                        <a14:backgroundMark x1="20641" y1="95533" x2="20641" y2="95533"/>
                        <a14:backgroundMark x1="25860" y1="97022" x2="25860" y2="970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-435935" y="1"/>
            <a:ext cx="12822865" cy="7044636"/>
          </a:xfrm>
        </p:spPr>
      </p:pic>
    </p:spTree>
    <p:extLst>
      <p:ext uri="{BB962C8B-B14F-4D97-AF65-F5344CB8AC3E}">
        <p14:creationId xmlns:p14="http://schemas.microsoft.com/office/powerpoint/2010/main" val="2837342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30237-8BBF-47FC-8A9A-9575B2623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First impression of IBA was very touching as the management team of the orientation session greeted me in a very hospitable manner…</a:t>
            </a:r>
          </a:p>
        </p:txBody>
      </p:sp>
      <p:pic>
        <p:nvPicPr>
          <p:cNvPr id="8" name="Picture 7" descr="Hi Panda">
            <a:extLst>
              <a:ext uri="{FF2B5EF4-FFF2-40B4-BE49-F238E27FC236}">
                <a16:creationId xmlns:a16="http://schemas.microsoft.com/office/drawing/2014/main" id="{BA755FAA-9F96-4070-9ED3-B5ACBA023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5249" y="2435430"/>
            <a:ext cx="3888179" cy="388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271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5038A-D151-4CC1-A37A-0CD87EA0D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09"/>
            <a:ext cx="8938016" cy="3365999"/>
          </a:xfrm>
        </p:spPr>
        <p:txBody>
          <a:bodyPr/>
          <a:lstStyle/>
          <a:p>
            <a:r>
              <a:rPr lang="en-US" dirty="0"/>
              <a:t>Diversity in IBA in terms of the background of students is that characteristic of IBA which I like the most…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D94D6C-D88A-4084-870A-9A752A4B9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693226" y="2878116"/>
            <a:ext cx="7381604" cy="332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516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3E80A-26C8-4069-87F3-2621EA3DF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773281" cy="4032950"/>
          </a:xfrm>
        </p:spPr>
        <p:txBody>
          <a:bodyPr>
            <a:normAutofit/>
          </a:bodyPr>
          <a:lstStyle/>
          <a:p>
            <a:r>
              <a:rPr lang="en-US" b="1" dirty="0"/>
              <a:t>Learning…</a:t>
            </a:r>
            <a:br>
              <a:rPr lang="en-US" dirty="0"/>
            </a:br>
            <a:r>
              <a:rPr lang="en-US" dirty="0"/>
              <a:t>Apart from academic learning I utilized my time in seeking something new as I completed two courses from </a:t>
            </a:r>
            <a:r>
              <a:rPr lang="en-US" dirty="0">
                <a:hlinkClick r:id="rId2"/>
              </a:rPr>
              <a:t>Coursera</a:t>
            </a:r>
            <a:r>
              <a:rPr lang="en-US" dirty="0"/>
              <a:t> i.e., Python and Excel and another Freelancing course from </a:t>
            </a:r>
            <a:r>
              <a:rPr lang="en-US" dirty="0">
                <a:hlinkClick r:id="rId3"/>
              </a:rPr>
              <a:t>DigiSkill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0879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310D-3AB5-49D4-8D18-7644A2349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9246774" cy="5408555"/>
          </a:xfrm>
        </p:spPr>
        <p:txBody>
          <a:bodyPr>
            <a:normAutofit/>
          </a:bodyPr>
          <a:lstStyle/>
          <a:p>
            <a:r>
              <a:rPr lang="en-US" b="1" dirty="0"/>
              <a:t>Making new friends…</a:t>
            </a:r>
            <a:br>
              <a:rPr lang="en-US" b="1" dirty="0"/>
            </a:br>
            <a:br>
              <a:rPr lang="en-US" dirty="0"/>
            </a:br>
            <a:r>
              <a:rPr lang="en-US" dirty="0"/>
              <a:t>Although I am not very good at making friends, but I managed to form friendship with more people than I had guessed.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 descr="A group of men posing for a photo&#10;&#10;Description automatically generated with medium confidence">
            <a:extLst>
              <a:ext uri="{FF2B5EF4-FFF2-40B4-BE49-F238E27FC236}">
                <a16:creationId xmlns:a16="http://schemas.microsoft.com/office/drawing/2014/main" id="{4B4A70A1-3335-46A9-94D1-FE56D10747D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688" y="3540642"/>
            <a:ext cx="8218968" cy="323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4224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2F4AF-1096-4531-8626-76FFE8543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1539" y="631030"/>
            <a:ext cx="8688220" cy="4203071"/>
          </a:xfrm>
        </p:spPr>
        <p:txBody>
          <a:bodyPr>
            <a:normAutofit/>
          </a:bodyPr>
          <a:lstStyle/>
          <a:p>
            <a:r>
              <a:rPr lang="en-US" dirty="0"/>
              <a:t>Events at IBA are amazing opportunities to participate and learn new skills and knowledge.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Upward Trend">
                <a:extLst>
                  <a:ext uri="{FF2B5EF4-FFF2-40B4-BE49-F238E27FC236}">
                    <a16:creationId xmlns:a16="http://schemas.microsoft.com/office/drawing/2014/main" id="{A8790FE0-894A-4602-BBF1-80F203D0656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093639865"/>
                  </p:ext>
                </p:extLst>
              </p:nvPr>
            </p:nvGraphicFramePr>
            <p:xfrm>
              <a:off x="3761080" y="2732565"/>
              <a:ext cx="3883031" cy="358305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83031" cy="3583054"/>
                    </a:xfrm>
                    <a:prstGeom prst="rect">
                      <a:avLst/>
                    </a:prstGeom>
                  </am3d:spPr>
                  <am3d:camera>
                    <am3d:pos x="0" y="0" z="6501291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1711" d="1000000"/>
                    <am3d:preTrans dx="0" dy="-1660942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Upward Trend">
                <a:extLst>
                  <a:ext uri="{FF2B5EF4-FFF2-40B4-BE49-F238E27FC236}">
                    <a16:creationId xmlns:a16="http://schemas.microsoft.com/office/drawing/2014/main" id="{A8790FE0-894A-4602-BBF1-80F203D065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61080" y="2732565"/>
                <a:ext cx="3883031" cy="35830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047798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F528D-B956-41D2-AED1-C3A374919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807388" cy="3888513"/>
          </a:xfrm>
        </p:spPr>
        <p:txBody>
          <a:bodyPr>
            <a:normAutofit/>
          </a:bodyPr>
          <a:lstStyle/>
          <a:p>
            <a:r>
              <a:rPr lang="en-US" dirty="0"/>
              <a:t>This was my beginning at IBA, a lot more to come, a lot more to learn, a lot more to see till graduation…</a:t>
            </a:r>
          </a:p>
        </p:txBody>
      </p:sp>
      <p:pic>
        <p:nvPicPr>
          <p:cNvPr id="4" name="Video 3" title="Graduates Throwing Hats">
            <a:hlinkClick r:id="" action="ppaction://media"/>
            <a:extLst>
              <a:ext uri="{FF2B5EF4-FFF2-40B4-BE49-F238E27FC236}">
                <a16:creationId xmlns:a16="http://schemas.microsoft.com/office/drawing/2014/main" id="{0D1C74D8-64D1-4BDD-A1C7-550992D75F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925" y="2568366"/>
            <a:ext cx="8249246" cy="41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78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BF59C0E7-6D19-4408-8437-2DF919E36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99460" y="1413164"/>
            <a:ext cx="7386452" cy="4952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53136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154</TotalTime>
  <Words>172</Words>
  <Application>Microsoft Office PowerPoint</Application>
  <PresentationFormat>Widescreen</PresentationFormat>
  <Paragraphs>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Abadi</vt:lpstr>
      <vt:lpstr>Arial</vt:lpstr>
      <vt:lpstr>Century Gothic</vt:lpstr>
      <vt:lpstr>Wingdings 3</vt:lpstr>
      <vt:lpstr>Wisp</vt:lpstr>
      <vt:lpstr>Mustansir Hussain Salik</vt:lpstr>
      <vt:lpstr>To be a part of IBA was a dream coming true…</vt:lpstr>
      <vt:lpstr>First impression of IBA was very touching as the management team of the orientation session greeted me in a very hospitable manner…</vt:lpstr>
      <vt:lpstr>Diversity in IBA in terms of the background of students is that characteristic of IBA which I like the most…  </vt:lpstr>
      <vt:lpstr>Learning… Apart from academic learning I utilized my time in seeking something new as I completed two courses from Coursera i.e., Python and Excel and another Freelancing course from DigiSkill. </vt:lpstr>
      <vt:lpstr>Making new friends…  Although I am not very good at making friends, but I managed to form friendship with more people than I had guessed.  </vt:lpstr>
      <vt:lpstr>Events at IBA are amazing opportunities to participate and learn new skills and knowledge.</vt:lpstr>
      <vt:lpstr>This was my beginning at IBA, a lot more to come, a lot more to learn, a lot more to see till graduation…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Mustansir Hussain Salik</dc:title>
  <dc:creator>Mustansir Salik</dc:creator>
  <cp:lastModifiedBy>Mustansir Salik</cp:lastModifiedBy>
  <cp:revision>5</cp:revision>
  <dcterms:created xsi:type="dcterms:W3CDTF">2021-12-10T06:27:18Z</dcterms:created>
  <dcterms:modified xsi:type="dcterms:W3CDTF">2021-12-10T09:08:23Z</dcterms:modified>
</cp:coreProperties>
</file>

<file path=docProps/thumbnail.jpeg>
</file>